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61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7070-D028-45BA-85A9-19B4F3B0111F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90355-CF42-4F95-ADEB-6BCA02DEC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695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7070-D028-45BA-85A9-19B4F3B0111F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90355-CF42-4F95-ADEB-6BCA02DEC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607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7070-D028-45BA-85A9-19B4F3B0111F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90355-CF42-4F95-ADEB-6BCA02DEC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8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7070-D028-45BA-85A9-19B4F3B0111F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90355-CF42-4F95-ADEB-6BCA02DEC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4762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7070-D028-45BA-85A9-19B4F3B0111F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90355-CF42-4F95-ADEB-6BCA02DEC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518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7070-D028-45BA-85A9-19B4F3B0111F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90355-CF42-4F95-ADEB-6BCA02DEC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9755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7070-D028-45BA-85A9-19B4F3B0111F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90355-CF42-4F95-ADEB-6BCA02DEC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790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7070-D028-45BA-85A9-19B4F3B0111F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90355-CF42-4F95-ADEB-6BCA02DEC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533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7070-D028-45BA-85A9-19B4F3B0111F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90355-CF42-4F95-ADEB-6BCA02DEC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6456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7070-D028-45BA-85A9-19B4F3B0111F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90355-CF42-4F95-ADEB-6BCA02DEC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643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17070-D028-45BA-85A9-19B4F3B0111F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90355-CF42-4F95-ADEB-6BCA02DEC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88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17070-D028-45BA-85A9-19B4F3B0111F}" type="datetimeFigureOut">
              <a:rPr lang="en-GB" smtClean="0"/>
              <a:t>09/09/2022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90355-CF42-4F95-ADEB-6BCA02DEC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018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environment-network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Welcome to the Environment Network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#EN2022 @IPCenvironment</a:t>
            </a:r>
          </a:p>
          <a:p>
            <a:r>
              <a:rPr lang="en-GB" dirty="0" err="1"/>
              <a:t>WiFi</a:t>
            </a:r>
            <a:r>
              <a:rPr lang="en-GB" dirty="0"/>
              <a:t> Network: </a:t>
            </a:r>
            <a:r>
              <a:rPr lang="en-GB" dirty="0" err="1"/>
              <a:t>gcwifi</a:t>
            </a:r>
            <a:endParaRPr lang="en-GB" dirty="0"/>
          </a:p>
          <a:p>
            <a:r>
              <a:rPr lang="en-GB" dirty="0"/>
              <a:t>Password: pineberry44</a:t>
            </a:r>
          </a:p>
        </p:txBody>
      </p:sp>
      <p:pic>
        <p:nvPicPr>
          <p:cNvPr id="6" name="Picture 5" descr="Logo for business card - 2cropped2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0570" y="533400"/>
            <a:ext cx="7642860" cy="1186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985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Environment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4525963"/>
          </a:xfrm>
        </p:spPr>
        <p:txBody>
          <a:bodyPr>
            <a:normAutofit/>
          </a:bodyPr>
          <a:lstStyle/>
          <a:p>
            <a:r>
              <a:rPr lang="en-GB" dirty="0"/>
              <a:t>Working to support people in clinical and scientific roles who are interested in environmental infection control</a:t>
            </a:r>
          </a:p>
          <a:p>
            <a:endParaRPr lang="en-GB" sz="1200" dirty="0"/>
          </a:p>
          <a:p>
            <a:r>
              <a:rPr lang="en-GB" dirty="0"/>
              <a:t>Covers:</a:t>
            </a:r>
          </a:p>
          <a:p>
            <a:pPr lvl="1"/>
            <a:r>
              <a:rPr lang="en-GB" dirty="0"/>
              <a:t>water and air healthcare based testing and other monitoring,</a:t>
            </a:r>
          </a:p>
          <a:p>
            <a:pPr lvl="1"/>
            <a:r>
              <a:rPr lang="en-GB" dirty="0"/>
              <a:t>environmental audit</a:t>
            </a:r>
          </a:p>
          <a:p>
            <a:pPr lvl="1"/>
            <a:r>
              <a:rPr lang="en-GB" dirty="0"/>
              <a:t>surface testing and decontamination</a:t>
            </a:r>
          </a:p>
        </p:txBody>
      </p:sp>
      <p:pic>
        <p:nvPicPr>
          <p:cNvPr id="4" name="Picture 3" descr="Logo for business card - 2cropped2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5810" y="5671185"/>
            <a:ext cx="7642860" cy="1186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996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Aims of the Environment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45259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To support the development of member networks</a:t>
            </a:r>
          </a:p>
          <a:p>
            <a:r>
              <a:rPr lang="en-GB" dirty="0"/>
              <a:t>To provide events where shared learning can be supported</a:t>
            </a:r>
          </a:p>
          <a:p>
            <a:r>
              <a:rPr lang="en-GB" dirty="0"/>
              <a:t>To permit sharing of experiences and best practice to improve clinical interventions</a:t>
            </a:r>
          </a:p>
          <a:p>
            <a:r>
              <a:rPr lang="en-GB" dirty="0"/>
              <a:t>To support and share research in order to achieve improvements in evidence based practice</a:t>
            </a:r>
          </a:p>
          <a:p>
            <a:endParaRPr lang="en-GB" dirty="0"/>
          </a:p>
        </p:txBody>
      </p:sp>
      <p:pic>
        <p:nvPicPr>
          <p:cNvPr id="4" name="Picture 3" descr="Logo for business card - 2cropped2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5810" y="5671185"/>
            <a:ext cx="7642860" cy="1186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450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And now Onto Today!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990600"/>
            <a:ext cx="7772400" cy="1828800"/>
          </a:xfrm>
        </p:spPr>
        <p:txBody>
          <a:bodyPr>
            <a:normAutofit fontScale="92500" lnSpcReduction="20000"/>
          </a:bodyPr>
          <a:lstStyle/>
          <a:p>
            <a:r>
              <a:rPr lang="en-GB" dirty="0" err="1"/>
              <a:t>Wifi</a:t>
            </a:r>
            <a:r>
              <a:rPr lang="en-GB" dirty="0"/>
              <a:t>:</a:t>
            </a:r>
          </a:p>
          <a:p>
            <a:r>
              <a:rPr lang="en-GB" dirty="0"/>
              <a:t>Network = </a:t>
            </a:r>
            <a:r>
              <a:rPr lang="en-GB" dirty="0" err="1"/>
              <a:t>gcwifio</a:t>
            </a:r>
            <a:endParaRPr lang="en-GB" dirty="0"/>
          </a:p>
          <a:p>
            <a:r>
              <a:rPr lang="en-GB" dirty="0"/>
              <a:t>Password: pineberry44</a:t>
            </a:r>
          </a:p>
          <a:p>
            <a:r>
              <a:rPr lang="en-GB" dirty="0"/>
              <a:t>#EN2022 @IPCenvironment</a:t>
            </a:r>
          </a:p>
          <a:p>
            <a:r>
              <a:rPr lang="en-GB" dirty="0"/>
              <a:t>Website: </a:t>
            </a:r>
            <a:r>
              <a:rPr lang="en-GB" dirty="0">
                <a:hlinkClick r:id="rId2"/>
              </a:rPr>
              <a:t>environment-network.com</a:t>
            </a:r>
            <a:endParaRPr lang="en-GB" dirty="0"/>
          </a:p>
          <a:p>
            <a:r>
              <a:rPr lang="en-GB" dirty="0"/>
              <a:t>Evaluation via SLIDO = EN2022</a:t>
            </a:r>
          </a:p>
        </p:txBody>
      </p:sp>
      <p:pic>
        <p:nvPicPr>
          <p:cNvPr id="4" name="Picture 3" descr="Logo for business card - 2cropped2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3400" y="5486400"/>
            <a:ext cx="7642860" cy="1186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139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7639</TotalTime>
  <Words>126</Words>
  <Application>Microsoft Office PowerPoint</Application>
  <PresentationFormat>On-screen Show (4:3)</PresentationFormat>
  <Paragraphs>23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Welcome to the Environment Network</vt:lpstr>
      <vt:lpstr>Environment Network</vt:lpstr>
      <vt:lpstr>Aims of the Environment Network</vt:lpstr>
      <vt:lpstr>And now Onto Today!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Dream</dc:creator>
  <cp:lastModifiedBy>Elaine Cloutman-Green</cp:lastModifiedBy>
  <cp:revision>18</cp:revision>
  <dcterms:created xsi:type="dcterms:W3CDTF">2016-09-03T12:53:30Z</dcterms:created>
  <dcterms:modified xsi:type="dcterms:W3CDTF">2022-09-09T05:46:42Z</dcterms:modified>
</cp:coreProperties>
</file>